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147378881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70C0"/>
    <a:srgbClr val="FFCCFF"/>
    <a:srgbClr val="FF00FF"/>
    <a:srgbClr val="2585C9"/>
    <a:srgbClr val="00B050"/>
    <a:srgbClr val="70AD47"/>
    <a:srgbClr val="DAE3F3"/>
    <a:srgbClr val="FFF2CC"/>
    <a:srgbClr val="A8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E86954-EC03-4532-A84D-388D267B23B3}" v="285" dt="2023-12-20T07:31:48.0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8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7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9" tIns="45301" rIns="90609" bIns="453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8001"/>
            <a:ext cx="5387982" cy="3884437"/>
          </a:xfrm>
          <a:prstGeom prst="rect">
            <a:avLst/>
          </a:prstGeom>
        </p:spPr>
        <p:txBody>
          <a:bodyPr vert="horz" lIns="90609" tIns="45301" rIns="90609" bIns="453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7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9C2E-1A88-4760-8FF1-AA9C8DE7BA0E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CE8-6D0E-4C07-BB67-F3E6C1D90C79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2119-DB24-46C6-B4D3-923E22CE2C94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1D7-E274-4B5C-8218-148B6D91F34C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6" y="6356352"/>
            <a:ext cx="222885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40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6EB8-B655-47F2-95F8-9A4D4F7496C9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6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FA-B4A3-4363-B3B2-12427901EFDE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25F7-FAFD-4873-B481-D0BD764A5D9F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3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948-A4FB-4BBA-8528-0A00A40EB8B3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D613-90EF-4C13-AE73-F38923157F8A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A305-3C75-4523-88FE-1212F819FD31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0A31-95B7-4F85-B552-695743C423A7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082-1A5B-4A4B-8245-6A1EB3D57239}" type="datetime1">
              <a:rPr kumimoji="1" lang="ja-JP" altLang="en-US" smtClean="0"/>
              <a:t>2024/6/5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1" y="707091"/>
            <a:ext cx="9905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7552785"/>
              </p:ext>
            </p:extLst>
          </p:nvPr>
        </p:nvGraphicFramePr>
        <p:xfrm>
          <a:off x="4974556" y="4002535"/>
          <a:ext cx="4894500" cy="237744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7630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600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4519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243893"/>
              </p:ext>
            </p:extLst>
          </p:nvPr>
        </p:nvGraphicFramePr>
        <p:xfrm>
          <a:off x="4974555" y="1023853"/>
          <a:ext cx="4894499" cy="1198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743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720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218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255256"/>
              </p:ext>
            </p:extLst>
          </p:nvPr>
        </p:nvGraphicFramePr>
        <p:xfrm>
          <a:off x="51637" y="3336188"/>
          <a:ext cx="4809000" cy="2087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2062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374913"/>
              </p:ext>
            </p:extLst>
          </p:nvPr>
        </p:nvGraphicFramePr>
        <p:xfrm>
          <a:off x="51637" y="1023853"/>
          <a:ext cx="4808999" cy="9906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34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02423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26073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449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123058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環境負荷低減に配慮した農産物等の調達を検討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7143676"/>
              </p:ext>
            </p:extLst>
          </p:nvPr>
        </p:nvGraphicFramePr>
        <p:xfrm>
          <a:off x="67031" y="2139862"/>
          <a:ext cx="4809000" cy="1062989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63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8424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29375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43814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5524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環境負荷低減に配慮した農産物等の調達を検討（再掲）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051165"/>
              </p:ext>
            </p:extLst>
          </p:nvPr>
        </p:nvGraphicFramePr>
        <p:xfrm>
          <a:off x="67031" y="5584264"/>
          <a:ext cx="4808997" cy="7924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92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43891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36203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3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8734830"/>
              </p:ext>
            </p:extLst>
          </p:nvPr>
        </p:nvGraphicFramePr>
        <p:xfrm>
          <a:off x="4974556" y="2424753"/>
          <a:ext cx="48945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94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401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592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761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850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b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0" y="177653"/>
            <a:ext cx="9286517" cy="400110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sz="2000" b="1">
                <a:latin typeface="Meiryo UI"/>
                <a:ea typeface="Meiryo UI"/>
              </a:rPr>
              <a:t>環境負荷低減のクロスコンプライアンス チェックシート</a:t>
            </a:r>
            <a:r>
              <a:rPr lang="ja-JP" altLang="en-US" sz="2000" b="1">
                <a:solidFill>
                  <a:prstClr val="black"/>
                </a:solidFill>
                <a:latin typeface="メイリオ"/>
                <a:ea typeface="メイリオ"/>
              </a:rPr>
              <a:t>（民間事業者・自治体等</a:t>
            </a:r>
            <a:r>
              <a:rPr kumimoji="0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</a:t>
            </a:r>
            <a:r>
              <a:rPr kumimoji="0" lang="ja-JP" alt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sz="2000" b="1"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DDC1D4-497E-896C-9FBC-6950230988D6}"/>
              </a:ext>
            </a:extLst>
          </p:cNvPr>
          <p:cNvSpPr txBox="1"/>
          <p:nvPr/>
        </p:nvSpPr>
        <p:spPr>
          <a:xfrm>
            <a:off x="85503" y="6392085"/>
            <a:ext cx="9725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注　</a:t>
            </a:r>
            <a:r>
              <a:rPr kumimoji="1" lang="en-US" altLang="ja-JP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の記載内容に「該当しない」場合には□にチェックしてください。この場合、当該項目の申請時・報告時のチェックは不要です。</a:t>
            </a:r>
            <a:endParaRPr kumimoji="1" lang="en-US" altLang="ja-JP" sz="120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9050318" y="326185"/>
            <a:ext cx="92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Ver1.1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3C4FC0-B348-F399-5F58-FCD43EF9C5B4}"/>
              </a:ext>
            </a:extLst>
          </p:cNvPr>
          <p:cNvSpPr txBox="1"/>
          <p:nvPr/>
        </p:nvSpPr>
        <p:spPr>
          <a:xfrm>
            <a:off x="85056" y="6589962"/>
            <a:ext cx="908020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1200">
                <a:latin typeface="ＭＳ 明朝" panose="02020609040205080304" pitchFamily="17" charset="-128"/>
                <a:ea typeface="ＭＳ 明朝" panose="02020609040205080304" pitchFamily="17" charset="-128"/>
              </a:rPr>
              <a:t>◆　上記はひな形であり、各事業によりチェックする取組は異なる場合があるため、各事業の要綱・要領などでご確認ください。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5275537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7735C7232397A4ABBDE97E0386E18BF" ma:contentTypeVersion="14" ma:contentTypeDescription="新しいドキュメントを作成します。" ma:contentTypeScope="" ma:versionID="301fcc0811c9db0e34ab42a9a1b1c19c">
  <xsd:schema xmlns:xsd="http://www.w3.org/2001/XMLSchema" xmlns:xs="http://www.w3.org/2001/XMLSchema" xmlns:p="http://schemas.microsoft.com/office/2006/metadata/properties" xmlns:ns2="04051ca4-4174-4f5a-b4bf-c8092c177d67" xmlns:ns3="85ec59af-1a16-40a0-b163-384e34c79a5c" targetNamespace="http://schemas.microsoft.com/office/2006/metadata/properties" ma:root="true" ma:fieldsID="0bef75572bdcaec0e21233bc664eb74a" ns2:_="" ns3:_="">
    <xsd:import namespace="04051ca4-4174-4f5a-b4bf-c8092c177d67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51ca4-4174-4f5a-b4bf-c8092c177d67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0bbfafdc-4e56-4ce0-ad74-318e1f96fb20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04051ca4-4174-4f5a-b4bf-c8092c177d67" xsi:nil="true"/>
    <lcf76f155ced4ddcb4097134ff3c332f xmlns="04051ca4-4174-4f5a-b4bf-c8092c177d67">
      <Terms xmlns="http://schemas.microsoft.com/office/infopath/2007/PartnerControls"/>
    </lcf76f155ced4ddcb4097134ff3c332f>
    <MediaLengthInSeconds xmlns="04051ca4-4174-4f5a-b4bf-c8092c177d67" xsi:nil="true"/>
  </documentManagement>
</p:properties>
</file>

<file path=customXml/itemProps1.xml><?xml version="1.0" encoding="utf-8"?>
<ds:datastoreItem xmlns:ds="http://schemas.openxmlformats.org/officeDocument/2006/customXml" ds:itemID="{A82C6590-EC57-4941-912B-59028F1A2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51ca4-4174-4f5a-b4bf-c8092c177d67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B7C2A7-38FF-433F-972F-B0D0DCFF91B9}">
  <ds:schemaRefs>
    <ds:schemaRef ds:uri="http://schemas.microsoft.com/office/2006/documentManagement/types"/>
    <ds:schemaRef ds:uri="http://schemas.microsoft.com/office/infopath/2007/PartnerControls"/>
    <ds:schemaRef ds:uri="04051ca4-4174-4f5a-b4bf-c8092c177d67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85ec59af-1a16-40a0-b163-384e34c79a5c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</TotalTime>
  <Words>534</Words>
  <Application>Microsoft Office PowerPoint</Application>
  <PresentationFormat>A4 210 x 297 mm</PresentationFormat>
  <Paragraphs>104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ＭＳ ゴシック</vt:lpstr>
      <vt:lpstr>ＭＳ 明朝</vt:lpstr>
      <vt:lpstr>メイリオ</vt:lpstr>
      <vt:lpstr>游ゴシック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剛 岩下</cp:lastModifiedBy>
  <cp:revision>4</cp:revision>
  <cp:lastPrinted>2023-12-20T06:50:18Z</cp:lastPrinted>
  <dcterms:created xsi:type="dcterms:W3CDTF">2023-04-07T00:51:12Z</dcterms:created>
  <dcterms:modified xsi:type="dcterms:W3CDTF">2024-06-05T04:11:04Z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0x01010057735C7232397A4ABBDE97E0386E18BF</vt:lpwstr>
  </property>
  <property fmtid="{D5CDD505-2E9C-101B-9397-08002B2CF9AE}" pid="3" name="MediaServiceImageTags">
    <vt:lpwstr/>
  </property>
  <property fmtid="{D5CDD505-2E9C-101B-9397-08002B2CF9AE}" pid="4" name="Order">
    <vt:r8>13624100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</Properties>
</file>